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9.png" ContentType="image/png"/>
  <Override PartName="/ppt/media/image57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4.png" ContentType="image/png"/>
  <Override PartName="/ppt/media/image55.png" ContentType="image/png"/>
  <Override PartName="/ppt/media/image56.png" ContentType="image/png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2430720" y="115200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2430720" y="115200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2"/>
          <a:stretch/>
        </p:blipFill>
        <p:spPr>
          <a:xfrm>
            <a:off x="2430720" y="115200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3"/>
          <a:stretch/>
        </p:blipFill>
        <p:spPr>
          <a:xfrm>
            <a:off x="2430720" y="115200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</p:spPr>
        <p:txBody>
          <a:bodyPr tIns="91440" bIns="91440" anchor="b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50FDA5DF-DB53-43CF-917C-B36C0E0CE53D}" type="slidenum"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&lt;Foliennummer&gt;</a:t>
            </a:fld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EEFF17C8-3EEA-4F2D-89AD-B519E785D6F8}" type="slidenum"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fld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Relationship Id="rId8" Type="http://schemas.openxmlformats.org/officeDocument/2006/relationships/image" Target="../media/image30.png"/><Relationship Id="rId9" Type="http://schemas.openxmlformats.org/officeDocument/2006/relationships/image" Target="../media/image31.png"/><Relationship Id="rId10" Type="http://schemas.openxmlformats.org/officeDocument/2006/relationships/image" Target="../media/image32.png"/><Relationship Id="rId11" Type="http://schemas.openxmlformats.org/officeDocument/2006/relationships/image" Target="../media/image33.png"/><Relationship Id="rId12" Type="http://schemas.openxmlformats.org/officeDocument/2006/relationships/image" Target="../media/image34.png"/><Relationship Id="rId13" Type="http://schemas.openxmlformats.org/officeDocument/2006/relationships/image" Target="../media/image35.png"/><Relationship Id="rId14" Type="http://schemas.openxmlformats.org/officeDocument/2006/relationships/image" Target="../media/image36.png"/><Relationship Id="rId15" Type="http://schemas.openxmlformats.org/officeDocument/2006/relationships/image" Target="../media/image37.png"/><Relationship Id="rId16" Type="http://schemas.openxmlformats.org/officeDocument/2006/relationships/image" Target="../media/image38.png"/><Relationship Id="rId17" Type="http://schemas.openxmlformats.org/officeDocument/2006/relationships/image" Target="../media/image39.png"/><Relationship Id="rId18" Type="http://schemas.openxmlformats.org/officeDocument/2006/relationships/image" Target="../media/image40.png"/><Relationship Id="rId19" Type="http://schemas.openxmlformats.org/officeDocument/2006/relationships/image" Target="../media/image41.png"/><Relationship Id="rId20" Type="http://schemas.openxmlformats.org/officeDocument/2006/relationships/image" Target="../media/image42.png"/><Relationship Id="rId21" Type="http://schemas.openxmlformats.org/officeDocument/2006/relationships/image" Target="../media/image43.png"/><Relationship Id="rId22" Type="http://schemas.openxmlformats.org/officeDocument/2006/relationships/image" Target="../media/image44.png"/><Relationship Id="rId23" Type="http://schemas.openxmlformats.org/officeDocument/2006/relationships/image" Target="../media/image45.png"/><Relationship Id="rId24" Type="http://schemas.openxmlformats.org/officeDocument/2006/relationships/image" Target="../media/image46.png"/><Relationship Id="rId25" Type="http://schemas.openxmlformats.org/officeDocument/2006/relationships/image" Target="../media/image47.png"/><Relationship Id="rId26" Type="http://schemas.openxmlformats.org/officeDocument/2006/relationships/image" Target="../media/image48.png"/><Relationship Id="rId27" Type="http://schemas.openxmlformats.org/officeDocument/2006/relationships/image" Target="../media/image49.png"/><Relationship Id="rId28" Type="http://schemas.openxmlformats.org/officeDocument/2006/relationships/image" Target="../media/image50.png"/><Relationship Id="rId29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image" Target="../media/image53.png"/><Relationship Id="rId3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image" Target="../media/image55.png"/><Relationship Id="rId3" Type="http://schemas.openxmlformats.org/officeDocument/2006/relationships/image" Target="../media/image56.png"/><Relationship Id="rId4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54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75" name="TextShape 1"/>
          <p:cNvSpPr txBox="1"/>
          <p:nvPr/>
        </p:nvSpPr>
        <p:spPr>
          <a:xfrm>
            <a:off x="0" y="3662280"/>
            <a:ext cx="3128760" cy="1481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Liam Bakker </a:t>
            </a:r>
            <a:endParaRPr b="0" lang="de-DE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Tymon Simonides </a:t>
            </a:r>
            <a:endParaRPr b="0" lang="de-DE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Daniel Tarsoly</a:t>
            </a:r>
            <a:endParaRPr b="0" lang="de-DE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CustomShape 2"/>
          <p:cNvSpPr/>
          <p:nvPr/>
        </p:nvSpPr>
        <p:spPr>
          <a:xfrm>
            <a:off x="3052440" y="3989880"/>
            <a:ext cx="3589560" cy="148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Martins Avots </a:t>
            </a: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Larissa Hartmann</a:t>
            </a: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Shape 75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97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Moodboard</a:t>
            </a: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
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Shape 77" descr=""/>
          <p:cNvPicPr/>
          <p:nvPr/>
        </p:nvPicPr>
        <p:blipFill>
          <a:blip r:embed="rId2"/>
          <a:stretch/>
        </p:blipFill>
        <p:spPr>
          <a:xfrm>
            <a:off x="2130840" y="0"/>
            <a:ext cx="7012800" cy="514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119880" y="-68400"/>
            <a:ext cx="8520120" cy="57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Stylesheet</a:t>
            </a: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/>
          <a:stretch/>
        </p:blipFill>
        <p:spPr>
          <a:xfrm>
            <a:off x="360" y="486720"/>
            <a:ext cx="9143640" cy="4656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Shape 92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103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Concept</a:t>
            </a: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 </a:t>
            </a: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
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4" name="Shape 94" descr=""/>
          <p:cNvPicPr/>
          <p:nvPr/>
        </p:nvPicPr>
        <p:blipFill>
          <a:blip r:embed="rId2"/>
          <a:stretch/>
        </p:blipFill>
        <p:spPr>
          <a:xfrm>
            <a:off x="6793200" y="310320"/>
            <a:ext cx="2038680" cy="2038680"/>
          </a:xfrm>
          <a:prstGeom prst="rect">
            <a:avLst/>
          </a:prstGeom>
          <a:ln>
            <a:noFill/>
          </a:ln>
        </p:spPr>
      </p:pic>
      <p:pic>
        <p:nvPicPr>
          <p:cNvPr id="105" name="Shape 95" descr=""/>
          <p:cNvPicPr/>
          <p:nvPr/>
        </p:nvPicPr>
        <p:blipFill>
          <a:blip r:embed="rId3"/>
          <a:stretch/>
        </p:blipFill>
        <p:spPr>
          <a:xfrm>
            <a:off x="3985200" y="2075040"/>
            <a:ext cx="4268880" cy="2401200"/>
          </a:xfrm>
          <a:prstGeom prst="rect">
            <a:avLst/>
          </a:prstGeom>
          <a:ln>
            <a:noFill/>
          </a:ln>
        </p:spPr>
      </p:pic>
      <p:pic>
        <p:nvPicPr>
          <p:cNvPr id="106" name="Shape 96" descr=""/>
          <p:cNvPicPr/>
          <p:nvPr/>
        </p:nvPicPr>
        <p:blipFill>
          <a:blip r:embed="rId4"/>
          <a:stretch/>
        </p:blipFill>
        <p:spPr>
          <a:xfrm>
            <a:off x="109080" y="905400"/>
            <a:ext cx="3624480" cy="2038680"/>
          </a:xfrm>
          <a:prstGeom prst="rect">
            <a:avLst/>
          </a:prstGeom>
          <a:ln>
            <a:noFill/>
          </a:ln>
        </p:spPr>
      </p:pic>
      <p:pic>
        <p:nvPicPr>
          <p:cNvPr id="107" name="Shape 97" descr=""/>
          <p:cNvPicPr/>
          <p:nvPr/>
        </p:nvPicPr>
        <p:blipFill>
          <a:blip r:embed="rId5"/>
          <a:stretch/>
        </p:blipFill>
        <p:spPr>
          <a:xfrm>
            <a:off x="109080" y="2718720"/>
            <a:ext cx="4091040" cy="2301120"/>
          </a:xfrm>
          <a:prstGeom prst="rect">
            <a:avLst/>
          </a:prstGeom>
          <a:ln>
            <a:noFill/>
          </a:ln>
        </p:spPr>
      </p:pic>
      <p:pic>
        <p:nvPicPr>
          <p:cNvPr id="108" name="Shape 98" descr=""/>
          <p:cNvPicPr/>
          <p:nvPr/>
        </p:nvPicPr>
        <p:blipFill>
          <a:blip r:embed="rId6"/>
          <a:stretch/>
        </p:blipFill>
        <p:spPr>
          <a:xfrm>
            <a:off x="3487680" y="310320"/>
            <a:ext cx="2308320" cy="2301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Shape 103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pic>
        <p:nvPicPr>
          <p:cNvPr id="110" name="Shape 104" descr=""/>
          <p:cNvPicPr/>
          <p:nvPr/>
        </p:nvPicPr>
        <p:blipFill>
          <a:blip r:embed="rId2"/>
          <a:stretch/>
        </p:blipFill>
        <p:spPr>
          <a:xfrm>
            <a:off x="3245400" y="3362040"/>
            <a:ext cx="1168200" cy="1168200"/>
          </a:xfrm>
          <a:prstGeom prst="rect">
            <a:avLst/>
          </a:prstGeom>
          <a:ln>
            <a:noFill/>
          </a:ln>
        </p:spPr>
      </p:pic>
      <p:sp>
        <p:nvSpPr>
          <p:cNvPr id="111" name="TextShape 1"/>
          <p:cNvSpPr txBox="1"/>
          <p:nvPr/>
        </p:nvSpPr>
        <p:spPr>
          <a:xfrm>
            <a:off x="0" y="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Concept</a:t>
            </a: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 </a:t>
            </a: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
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2" name="Shape 106" descr=""/>
          <p:cNvPicPr/>
          <p:nvPr/>
        </p:nvPicPr>
        <p:blipFill>
          <a:blip r:embed="rId3"/>
          <a:stretch/>
        </p:blipFill>
        <p:spPr>
          <a:xfrm>
            <a:off x="537480" y="1140480"/>
            <a:ext cx="2285640" cy="1523520"/>
          </a:xfrm>
          <a:prstGeom prst="rect">
            <a:avLst/>
          </a:prstGeom>
          <a:ln>
            <a:noFill/>
          </a:ln>
        </p:spPr>
      </p:pic>
      <p:pic>
        <p:nvPicPr>
          <p:cNvPr id="113" name="Shape 107" descr=""/>
          <p:cNvPicPr/>
          <p:nvPr/>
        </p:nvPicPr>
        <p:blipFill>
          <a:blip r:embed="rId4"/>
          <a:stretch/>
        </p:blipFill>
        <p:spPr>
          <a:xfrm rot="2959200">
            <a:off x="705600" y="759240"/>
            <a:ext cx="1523520" cy="2285640"/>
          </a:xfrm>
          <a:prstGeom prst="rect">
            <a:avLst/>
          </a:prstGeom>
          <a:ln>
            <a:noFill/>
          </a:ln>
        </p:spPr>
      </p:pic>
      <p:pic>
        <p:nvPicPr>
          <p:cNvPr id="114" name="Shape 108" descr=""/>
          <p:cNvPicPr/>
          <p:nvPr/>
        </p:nvPicPr>
        <p:blipFill>
          <a:blip r:embed="rId5"/>
          <a:stretch/>
        </p:blipFill>
        <p:spPr>
          <a:xfrm>
            <a:off x="4572000" y="2565000"/>
            <a:ext cx="4571640" cy="2581920"/>
          </a:xfrm>
          <a:prstGeom prst="rect">
            <a:avLst/>
          </a:prstGeom>
          <a:ln>
            <a:noFill/>
          </a:ln>
        </p:spPr>
      </p:pic>
      <p:pic>
        <p:nvPicPr>
          <p:cNvPr id="115" name="Shape 109" descr=""/>
          <p:cNvPicPr/>
          <p:nvPr/>
        </p:nvPicPr>
        <p:blipFill>
          <a:blip r:embed="rId6"/>
          <a:stretch/>
        </p:blipFill>
        <p:spPr>
          <a:xfrm>
            <a:off x="2618640" y="2944080"/>
            <a:ext cx="2422080" cy="1758960"/>
          </a:xfrm>
          <a:prstGeom prst="rect">
            <a:avLst/>
          </a:prstGeom>
          <a:ln>
            <a:noFill/>
          </a:ln>
        </p:spPr>
      </p:pic>
      <p:pic>
        <p:nvPicPr>
          <p:cNvPr id="116" name="Shape 110" descr=""/>
          <p:cNvPicPr/>
          <p:nvPr/>
        </p:nvPicPr>
        <p:blipFill>
          <a:blip r:embed="rId7"/>
          <a:stretch/>
        </p:blipFill>
        <p:spPr>
          <a:xfrm>
            <a:off x="807840" y="3385800"/>
            <a:ext cx="1120680" cy="1120680"/>
          </a:xfrm>
          <a:prstGeom prst="rect">
            <a:avLst/>
          </a:prstGeom>
          <a:ln>
            <a:noFill/>
          </a:ln>
        </p:spPr>
      </p:pic>
      <p:pic>
        <p:nvPicPr>
          <p:cNvPr id="117" name="Shape 111" descr=""/>
          <p:cNvPicPr/>
          <p:nvPr/>
        </p:nvPicPr>
        <p:blipFill>
          <a:blip r:embed="rId8"/>
          <a:stretch/>
        </p:blipFill>
        <p:spPr>
          <a:xfrm>
            <a:off x="7575120" y="0"/>
            <a:ext cx="768600" cy="765000"/>
          </a:xfrm>
          <a:prstGeom prst="rect">
            <a:avLst/>
          </a:prstGeom>
          <a:ln>
            <a:noFill/>
          </a:ln>
        </p:spPr>
      </p:pic>
      <p:pic>
        <p:nvPicPr>
          <p:cNvPr id="118" name="Shape 112" descr=""/>
          <p:cNvPicPr/>
          <p:nvPr/>
        </p:nvPicPr>
        <p:blipFill>
          <a:blip r:embed="rId9"/>
          <a:stretch/>
        </p:blipFill>
        <p:spPr>
          <a:xfrm>
            <a:off x="7574760" y="770400"/>
            <a:ext cx="747720" cy="744120"/>
          </a:xfrm>
          <a:prstGeom prst="rect">
            <a:avLst/>
          </a:prstGeom>
          <a:ln>
            <a:noFill/>
          </a:ln>
        </p:spPr>
      </p:pic>
      <p:pic>
        <p:nvPicPr>
          <p:cNvPr id="119" name="Shape 113" descr=""/>
          <p:cNvPicPr/>
          <p:nvPr/>
        </p:nvPicPr>
        <p:blipFill>
          <a:blip r:embed="rId10"/>
          <a:stretch/>
        </p:blipFill>
        <p:spPr>
          <a:xfrm>
            <a:off x="8322480" y="759960"/>
            <a:ext cx="768600" cy="765000"/>
          </a:xfrm>
          <a:prstGeom prst="rect">
            <a:avLst/>
          </a:prstGeom>
          <a:ln>
            <a:noFill/>
          </a:ln>
        </p:spPr>
      </p:pic>
      <p:pic>
        <p:nvPicPr>
          <p:cNvPr id="120" name="Shape 114" descr=""/>
          <p:cNvPicPr/>
          <p:nvPr/>
        </p:nvPicPr>
        <p:blipFill>
          <a:blip r:embed="rId11"/>
          <a:stretch/>
        </p:blipFill>
        <p:spPr>
          <a:xfrm>
            <a:off x="180360" y="3071160"/>
            <a:ext cx="2305080" cy="1673640"/>
          </a:xfrm>
          <a:prstGeom prst="rect">
            <a:avLst/>
          </a:prstGeom>
          <a:ln>
            <a:noFill/>
          </a:ln>
        </p:spPr>
      </p:pic>
      <p:pic>
        <p:nvPicPr>
          <p:cNvPr id="121" name="Shape 115" descr=""/>
          <p:cNvPicPr/>
          <p:nvPr/>
        </p:nvPicPr>
        <p:blipFill>
          <a:blip r:embed="rId12"/>
          <a:stretch/>
        </p:blipFill>
        <p:spPr>
          <a:xfrm>
            <a:off x="8332920" y="10440"/>
            <a:ext cx="747720" cy="744120"/>
          </a:xfrm>
          <a:prstGeom prst="rect">
            <a:avLst/>
          </a:prstGeom>
          <a:ln>
            <a:noFill/>
          </a:ln>
        </p:spPr>
      </p:pic>
      <p:pic>
        <p:nvPicPr>
          <p:cNvPr id="122" name="Shape 116" descr=""/>
          <p:cNvPicPr/>
          <p:nvPr/>
        </p:nvPicPr>
        <p:blipFill>
          <a:blip r:embed="rId13"/>
          <a:stretch/>
        </p:blipFill>
        <p:spPr>
          <a:xfrm>
            <a:off x="3245400" y="10440"/>
            <a:ext cx="717480" cy="769680"/>
          </a:xfrm>
          <a:prstGeom prst="rect">
            <a:avLst/>
          </a:prstGeom>
          <a:ln>
            <a:noFill/>
          </a:ln>
        </p:spPr>
      </p:pic>
      <p:pic>
        <p:nvPicPr>
          <p:cNvPr id="123" name="Shape 117" descr=""/>
          <p:cNvPicPr/>
          <p:nvPr/>
        </p:nvPicPr>
        <p:blipFill>
          <a:blip r:embed="rId14"/>
          <a:stretch/>
        </p:blipFill>
        <p:spPr>
          <a:xfrm>
            <a:off x="4905360" y="1918800"/>
            <a:ext cx="1152000" cy="1152000"/>
          </a:xfrm>
          <a:prstGeom prst="rect">
            <a:avLst/>
          </a:prstGeom>
          <a:ln>
            <a:noFill/>
          </a:ln>
        </p:spPr>
      </p:pic>
      <p:pic>
        <p:nvPicPr>
          <p:cNvPr id="124" name="Shape 118" descr=""/>
          <p:cNvPicPr/>
          <p:nvPr/>
        </p:nvPicPr>
        <p:blipFill>
          <a:blip r:embed="rId15"/>
          <a:stretch/>
        </p:blipFill>
        <p:spPr>
          <a:xfrm>
            <a:off x="7564320" y="1519920"/>
            <a:ext cx="768600" cy="765000"/>
          </a:xfrm>
          <a:prstGeom prst="rect">
            <a:avLst/>
          </a:prstGeom>
          <a:ln>
            <a:noFill/>
          </a:ln>
        </p:spPr>
      </p:pic>
      <p:pic>
        <p:nvPicPr>
          <p:cNvPr id="125" name="Shape 119" descr=""/>
          <p:cNvPicPr/>
          <p:nvPr/>
        </p:nvPicPr>
        <p:blipFill>
          <a:blip r:embed="rId16"/>
          <a:stretch/>
        </p:blipFill>
        <p:spPr>
          <a:xfrm>
            <a:off x="3953520" y="775080"/>
            <a:ext cx="707760" cy="758880"/>
          </a:xfrm>
          <a:prstGeom prst="rect">
            <a:avLst/>
          </a:prstGeom>
          <a:ln>
            <a:noFill/>
          </a:ln>
        </p:spPr>
      </p:pic>
      <p:pic>
        <p:nvPicPr>
          <p:cNvPr id="126" name="Shape 120" descr=""/>
          <p:cNvPicPr/>
          <p:nvPr/>
        </p:nvPicPr>
        <p:blipFill>
          <a:blip r:embed="rId17"/>
          <a:stretch/>
        </p:blipFill>
        <p:spPr>
          <a:xfrm>
            <a:off x="3973320" y="20880"/>
            <a:ext cx="707760" cy="758880"/>
          </a:xfrm>
          <a:prstGeom prst="rect">
            <a:avLst/>
          </a:prstGeom>
          <a:ln>
            <a:noFill/>
          </a:ln>
        </p:spPr>
      </p:pic>
      <p:pic>
        <p:nvPicPr>
          <p:cNvPr id="127" name="Shape 121" descr=""/>
          <p:cNvPicPr/>
          <p:nvPr/>
        </p:nvPicPr>
        <p:blipFill>
          <a:blip r:embed="rId18"/>
          <a:stretch/>
        </p:blipFill>
        <p:spPr>
          <a:xfrm>
            <a:off x="8322480" y="1530360"/>
            <a:ext cx="768600" cy="765000"/>
          </a:xfrm>
          <a:prstGeom prst="rect">
            <a:avLst/>
          </a:prstGeom>
          <a:ln>
            <a:noFill/>
          </a:ln>
        </p:spPr>
      </p:pic>
      <p:pic>
        <p:nvPicPr>
          <p:cNvPr id="128" name="Shape 122" descr=""/>
          <p:cNvPicPr/>
          <p:nvPr/>
        </p:nvPicPr>
        <p:blipFill>
          <a:blip r:embed="rId19"/>
          <a:stretch/>
        </p:blipFill>
        <p:spPr>
          <a:xfrm>
            <a:off x="6805440" y="1540800"/>
            <a:ext cx="768600" cy="765000"/>
          </a:xfrm>
          <a:prstGeom prst="rect">
            <a:avLst/>
          </a:prstGeom>
          <a:ln>
            <a:noFill/>
          </a:ln>
        </p:spPr>
      </p:pic>
      <p:pic>
        <p:nvPicPr>
          <p:cNvPr id="129" name="Shape 123" descr=""/>
          <p:cNvPicPr/>
          <p:nvPr/>
        </p:nvPicPr>
        <p:blipFill>
          <a:blip r:embed="rId20"/>
          <a:stretch/>
        </p:blipFill>
        <p:spPr>
          <a:xfrm>
            <a:off x="6087600" y="775080"/>
            <a:ext cx="707760" cy="758880"/>
          </a:xfrm>
          <a:prstGeom prst="rect">
            <a:avLst/>
          </a:prstGeom>
          <a:ln>
            <a:noFill/>
          </a:ln>
        </p:spPr>
      </p:pic>
      <p:pic>
        <p:nvPicPr>
          <p:cNvPr id="130" name="Shape 124" descr=""/>
          <p:cNvPicPr/>
          <p:nvPr/>
        </p:nvPicPr>
        <p:blipFill>
          <a:blip r:embed="rId21"/>
          <a:stretch/>
        </p:blipFill>
        <p:spPr>
          <a:xfrm>
            <a:off x="5379480" y="775080"/>
            <a:ext cx="707760" cy="758880"/>
          </a:xfrm>
          <a:prstGeom prst="rect">
            <a:avLst/>
          </a:prstGeom>
          <a:ln>
            <a:noFill/>
          </a:ln>
        </p:spPr>
      </p:pic>
      <p:pic>
        <p:nvPicPr>
          <p:cNvPr id="131" name="Shape 125" descr=""/>
          <p:cNvPicPr/>
          <p:nvPr/>
        </p:nvPicPr>
        <p:blipFill>
          <a:blip r:embed="rId22"/>
          <a:stretch/>
        </p:blipFill>
        <p:spPr>
          <a:xfrm>
            <a:off x="4671360" y="775080"/>
            <a:ext cx="707760" cy="758880"/>
          </a:xfrm>
          <a:prstGeom prst="rect">
            <a:avLst/>
          </a:prstGeom>
          <a:ln>
            <a:noFill/>
          </a:ln>
        </p:spPr>
      </p:pic>
      <p:pic>
        <p:nvPicPr>
          <p:cNvPr id="132" name="Shape 126" descr=""/>
          <p:cNvPicPr/>
          <p:nvPr/>
        </p:nvPicPr>
        <p:blipFill>
          <a:blip r:embed="rId23"/>
          <a:stretch/>
        </p:blipFill>
        <p:spPr>
          <a:xfrm>
            <a:off x="6805440" y="770400"/>
            <a:ext cx="768600" cy="765000"/>
          </a:xfrm>
          <a:prstGeom prst="rect">
            <a:avLst/>
          </a:prstGeom>
          <a:ln>
            <a:noFill/>
          </a:ln>
        </p:spPr>
      </p:pic>
      <p:pic>
        <p:nvPicPr>
          <p:cNvPr id="133" name="Shape 127" descr=""/>
          <p:cNvPicPr/>
          <p:nvPr/>
        </p:nvPicPr>
        <p:blipFill>
          <a:blip r:embed="rId24"/>
          <a:stretch/>
        </p:blipFill>
        <p:spPr>
          <a:xfrm>
            <a:off x="6805440" y="0"/>
            <a:ext cx="768600" cy="765000"/>
          </a:xfrm>
          <a:prstGeom prst="rect">
            <a:avLst/>
          </a:prstGeom>
          <a:ln>
            <a:noFill/>
          </a:ln>
        </p:spPr>
      </p:pic>
      <p:pic>
        <p:nvPicPr>
          <p:cNvPr id="134" name="Shape 128" descr=""/>
          <p:cNvPicPr/>
          <p:nvPr/>
        </p:nvPicPr>
        <p:blipFill>
          <a:blip r:embed="rId25"/>
          <a:stretch/>
        </p:blipFill>
        <p:spPr>
          <a:xfrm>
            <a:off x="6097680" y="15480"/>
            <a:ext cx="707760" cy="758880"/>
          </a:xfrm>
          <a:prstGeom prst="rect">
            <a:avLst/>
          </a:prstGeom>
          <a:ln>
            <a:noFill/>
          </a:ln>
        </p:spPr>
      </p:pic>
      <p:pic>
        <p:nvPicPr>
          <p:cNvPr id="135" name="Shape 129" descr=""/>
          <p:cNvPicPr/>
          <p:nvPr/>
        </p:nvPicPr>
        <p:blipFill>
          <a:blip r:embed="rId26"/>
          <a:stretch/>
        </p:blipFill>
        <p:spPr>
          <a:xfrm>
            <a:off x="5389560" y="15480"/>
            <a:ext cx="707760" cy="758880"/>
          </a:xfrm>
          <a:prstGeom prst="rect">
            <a:avLst/>
          </a:prstGeom>
          <a:ln>
            <a:noFill/>
          </a:ln>
        </p:spPr>
      </p:pic>
      <p:pic>
        <p:nvPicPr>
          <p:cNvPr id="136" name="Shape 130" descr=""/>
          <p:cNvPicPr/>
          <p:nvPr/>
        </p:nvPicPr>
        <p:blipFill>
          <a:blip r:embed="rId27"/>
          <a:stretch/>
        </p:blipFill>
        <p:spPr>
          <a:xfrm>
            <a:off x="4671360" y="19800"/>
            <a:ext cx="717480" cy="769680"/>
          </a:xfrm>
          <a:prstGeom prst="rect">
            <a:avLst/>
          </a:prstGeom>
          <a:ln>
            <a:noFill/>
          </a:ln>
        </p:spPr>
      </p:pic>
      <p:pic>
        <p:nvPicPr>
          <p:cNvPr id="137" name="Shape 131" descr=""/>
          <p:cNvPicPr/>
          <p:nvPr/>
        </p:nvPicPr>
        <p:blipFill>
          <a:blip r:embed="rId28"/>
          <a:stretch/>
        </p:blipFill>
        <p:spPr>
          <a:xfrm>
            <a:off x="4233600" y="1588680"/>
            <a:ext cx="2495520" cy="1812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Shape 136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139" name="CustomShape 1"/>
          <p:cNvSpPr/>
          <p:nvPr/>
        </p:nvSpPr>
        <p:spPr>
          <a:xfrm>
            <a:off x="57600" y="183960"/>
            <a:ext cx="8520120" cy="57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Mockup</a:t>
            </a: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2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141" name="CustomShape 1"/>
          <p:cNvSpPr/>
          <p:nvPr/>
        </p:nvSpPr>
        <p:spPr>
          <a:xfrm>
            <a:off x="3943080" y="-6840"/>
            <a:ext cx="4261320" cy="5205960"/>
          </a:xfrm>
          <a:prstGeom prst="rect">
            <a:avLst/>
          </a:prstGeom>
          <a:solidFill>
            <a:srgbClr val="999999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TextShape 2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Flowchart</a:t>
            </a: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 </a:t>
            </a: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
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Shape 145" descr=""/>
          <p:cNvPicPr/>
          <p:nvPr/>
        </p:nvPicPr>
        <p:blipFill>
          <a:blip r:embed="rId2"/>
          <a:stretch/>
        </p:blipFill>
        <p:spPr>
          <a:xfrm>
            <a:off x="4047480" y="0"/>
            <a:ext cx="4156920" cy="514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50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145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Planning</a:t>
            </a: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 </a:t>
            </a: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
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Shape 152" descr=""/>
          <p:cNvPicPr/>
          <p:nvPr/>
        </p:nvPicPr>
        <p:blipFill>
          <a:blip r:embed="rId2"/>
          <a:stretch/>
        </p:blipFill>
        <p:spPr>
          <a:xfrm>
            <a:off x="4409640" y="0"/>
            <a:ext cx="4734000" cy="2351880"/>
          </a:xfrm>
          <a:prstGeom prst="rect">
            <a:avLst/>
          </a:prstGeom>
          <a:ln>
            <a:noFill/>
          </a:ln>
        </p:spPr>
      </p:pic>
      <p:pic>
        <p:nvPicPr>
          <p:cNvPr id="147" name="Shape 153" descr=""/>
          <p:cNvPicPr/>
          <p:nvPr/>
        </p:nvPicPr>
        <p:blipFill>
          <a:blip r:embed="rId3"/>
          <a:stretch/>
        </p:blipFill>
        <p:spPr>
          <a:xfrm>
            <a:off x="0" y="1829160"/>
            <a:ext cx="6297120" cy="3313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hape 158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149" name="TextShape 1"/>
          <p:cNvSpPr txBox="1"/>
          <p:nvPr/>
        </p:nvSpPr>
        <p:spPr>
          <a:xfrm>
            <a:off x="0" y="0"/>
            <a:ext cx="9143640" cy="5143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de-DE" sz="60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Thank you  for your attention!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de-DE" sz="60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Any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de-DE" sz="60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Questions?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Shape 158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78" name="CustomShape 1"/>
          <p:cNvSpPr/>
          <p:nvPr/>
        </p:nvSpPr>
        <p:spPr>
          <a:xfrm>
            <a:off x="294120" y="1151640"/>
            <a:ext cx="8444160" cy="362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2000"/>
              </a:lnSpc>
            </a:pPr>
            <a:r>
              <a:rPr b="0" i="1" lang="de-DE" sz="2800" spc="-1" strike="noStrike">
                <a:solidFill>
                  <a:srgbClr val="b2b2b2"/>
                </a:solidFill>
                <a:uFill>
                  <a:solidFill>
                    <a:srgbClr val="ffffff"/>
                  </a:solidFill>
                </a:uFill>
                <a:latin typeface="Earth Orbiter"/>
              </a:rPr>
              <a:t>Orbital Warfare is a physics-based game where you and an other ‘Captains‘ fight against each other in space!</a:t>
            </a:r>
            <a:r>
              <a:rPr b="0" lang="de-DE" sz="2800" spc="-1" strike="noStrike">
                <a:solidFill>
                  <a:srgbClr val="b2b2b2"/>
                </a:solidFill>
                <a:uFill>
                  <a:solidFill>
                    <a:srgbClr val="ffffff"/>
                  </a:solidFill>
                </a:uFill>
                <a:latin typeface="Earth Orbiter"/>
              </a:rPr>
              <a:t>  </a:t>
            </a: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2000"/>
              </a:lnSpc>
            </a:pPr>
            <a:r>
              <a:rPr b="0" lang="de-DE" sz="2800" spc="-1" strike="noStrike">
                <a:solidFill>
                  <a:srgbClr val="b2b2b2"/>
                </a:solidFill>
                <a:uFill>
                  <a:solidFill>
                    <a:srgbClr val="ffffff"/>
                  </a:solidFill>
                </a:uFill>
                <a:latin typeface="Earth Orbiter"/>
              </a:rPr>
              <a:t>Genre: Physics-based, action</a:t>
            </a:r>
            <a:r>
              <a:rPr b="0" lang="de-DE" sz="2800" spc="-1" strike="noStrike">
                <a:solidFill>
                  <a:srgbClr val="b2b2b2"/>
                </a:solidFill>
                <a:uFill>
                  <a:solidFill>
                    <a:srgbClr val="ffffff"/>
                  </a:solidFill>
                </a:uFill>
                <a:latin typeface="Earth Orbiter"/>
              </a:rPr>
              <a:t>	</a:t>
            </a:r>
            <a:r>
              <a:rPr b="0" lang="de-DE" sz="2800" spc="-1" strike="noStrike">
                <a:solidFill>
                  <a:srgbClr val="b2b2b2"/>
                </a:solidFill>
                <a:uFill>
                  <a:solidFill>
                    <a:srgbClr val="ffffff"/>
                  </a:solidFill>
                </a:uFill>
                <a:latin typeface="Earth Orbiter"/>
              </a:rPr>
              <a:t>	</a:t>
            </a:r>
            <a:r>
              <a:rPr b="0" lang="de-DE" sz="2800" spc="-1" strike="noStrike">
                <a:solidFill>
                  <a:srgbClr val="b2b2b2"/>
                </a:solidFill>
                <a:uFill>
                  <a:solidFill>
                    <a:srgbClr val="ffffff"/>
                  </a:solidFill>
                </a:uFill>
                <a:latin typeface="Earth Orbiter"/>
              </a:rPr>
              <a:t>	</a:t>
            </a:r>
            <a:r>
              <a:rPr b="0" lang="de-DE" sz="2800" spc="-1" strike="noStrike">
                <a:solidFill>
                  <a:srgbClr val="b2b2b2"/>
                </a:solidFill>
                <a:uFill>
                  <a:solidFill>
                    <a:srgbClr val="ffffff"/>
                  </a:solidFill>
                </a:uFill>
                <a:latin typeface="Earth Orbiter"/>
              </a:rPr>
              <a:t>  Target audience: 12+</a:t>
            </a: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hape 158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80" name="CustomShape 1"/>
          <p:cNvSpPr/>
          <p:nvPr/>
        </p:nvSpPr>
        <p:spPr>
          <a:xfrm>
            <a:off x="294120" y="1151640"/>
            <a:ext cx="8444160" cy="362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2000"/>
              </a:lnSpc>
            </a:pPr>
            <a:r>
              <a:rPr b="0" lang="de-DE" sz="2000" spc="-1" strike="noStrike">
                <a:solidFill>
                  <a:srgbClr val="9b9b9b"/>
                </a:solidFill>
                <a:uFill>
                  <a:solidFill>
                    <a:srgbClr val="ffffff"/>
                  </a:solidFill>
                </a:uFill>
                <a:latin typeface="Earth Orbiter"/>
              </a:rPr>
              <a:t>The world is set in a zoomed out spacefield.</a:t>
            </a: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2000"/>
              </a:lnSpc>
            </a:pP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158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82" name="CustomShape 1"/>
          <p:cNvSpPr/>
          <p:nvPr/>
        </p:nvSpPr>
        <p:spPr>
          <a:xfrm>
            <a:off x="294120" y="1151640"/>
            <a:ext cx="8444160" cy="362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283320" indent="-282960">
              <a:lnSpc>
                <a:spcPct val="112000"/>
              </a:lnSpc>
              <a:buClr>
                <a:srgbClr val="b2b2b2"/>
              </a:buClr>
              <a:buFont typeface="Arial"/>
              <a:buChar char="•"/>
            </a:pPr>
            <a:r>
              <a:rPr b="0" lang="de-DE" sz="2000" spc="-1" strike="noStrike">
                <a:solidFill>
                  <a:srgbClr val="b2b2b2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Two player deathmatch </a:t>
            </a: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3320" indent="-282960">
              <a:lnSpc>
                <a:spcPct val="112000"/>
              </a:lnSpc>
              <a:buClr>
                <a:srgbClr val="b2b2b2"/>
              </a:buClr>
              <a:buFont typeface="Arial"/>
              <a:buChar char="•"/>
            </a:pPr>
            <a:r>
              <a:rPr b="0" lang="de-DE" sz="2000" spc="-1" strike="noStrike">
                <a:solidFill>
                  <a:srgbClr val="b2b2b2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Players are Spaceships</a:t>
            </a: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2000"/>
              </a:lnSpc>
            </a:pP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3320" indent="-282960">
              <a:lnSpc>
                <a:spcPct val="112000"/>
              </a:lnSpc>
              <a:buClr>
                <a:srgbClr val="b2b2b2"/>
              </a:buClr>
              <a:buFont typeface="Arial"/>
              <a:buChar char="•"/>
            </a:pPr>
            <a:r>
              <a:rPr b="0" lang="de-DE" sz="2000" spc="-1" strike="noStrike">
                <a:solidFill>
                  <a:srgbClr val="b2b2b2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Players win by destroying the other player off the arena</a:t>
            </a: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3320" indent="-282960">
              <a:lnSpc>
                <a:spcPct val="112000"/>
              </a:lnSpc>
              <a:buClr>
                <a:srgbClr val="b2b2b2"/>
              </a:buClr>
              <a:buFont typeface="Arial"/>
              <a:buChar char="•"/>
            </a:pPr>
            <a:r>
              <a:rPr b="0" lang="de-DE" sz="2000" spc="-1" strike="noStrike">
                <a:solidFill>
                  <a:srgbClr val="b2b2b2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Player can use power-ups and also destroy the enviroment planets to triumph over the opponent.</a:t>
            </a: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Shape 158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84" name="CustomShape 1"/>
          <p:cNvSpPr/>
          <p:nvPr/>
        </p:nvSpPr>
        <p:spPr>
          <a:xfrm>
            <a:off x="294120" y="1151640"/>
            <a:ext cx="8444160" cy="362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TextShape 2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158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87" name="TextShape 1"/>
          <p:cNvSpPr txBox="1"/>
          <p:nvPr/>
        </p:nvSpPr>
        <p:spPr>
          <a:xfrm>
            <a:off x="0" y="0"/>
            <a:ext cx="9143640" cy="5143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de-DE" sz="60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Thank you  for your attention!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de-DE" sz="60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Any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de-DE" sz="60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Questions?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Shape 158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89" name="TextShape 1"/>
          <p:cNvSpPr txBox="1"/>
          <p:nvPr/>
        </p:nvSpPr>
        <p:spPr>
          <a:xfrm>
            <a:off x="916560" y="2173320"/>
            <a:ext cx="6846840" cy="796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de-DE" sz="40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Now The boring stuff</a:t>
            </a:r>
            <a:r>
              <a:rPr b="0" lang="de-DE" sz="40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
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61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91" name="TextShape 1"/>
          <p:cNvSpPr txBox="1"/>
          <p:nvPr/>
        </p:nvSpPr>
        <p:spPr>
          <a:xfrm>
            <a:off x="311760" y="25452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Content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311760" y="827280"/>
            <a:ext cx="8520120" cy="4040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Game Elements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Moodboard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Stylesheet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Concept Art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Mockup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Flwchart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Planning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Prototype Game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Shape 68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94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Game Elements</a:t>
            </a:r>
            <a:r>
              <a:rPr b="0" lang="de-DE" sz="2800" spc="-1" strike="noStrike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Earth Orbiter"/>
                <a:ea typeface="Jockey One"/>
              </a:rPr>
              <a:t>
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Theme: </a:t>
            </a: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	</a:t>
            </a: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Spaceships fighting against each other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Essences:</a:t>
            </a: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	</a:t>
            </a: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Shooting in space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	</a:t>
            </a: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	</a:t>
            </a: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Collecting  money to upgrade your ship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	</a:t>
            </a: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	</a:t>
            </a: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Destruction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Conflicts:</a:t>
            </a: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	</a:t>
            </a:r>
            <a:r>
              <a:rPr b="0" lang="de-DE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Jockey One"/>
                <a:ea typeface="Jockey One"/>
              </a:rPr>
              <a:t>Man vs. Man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Application>LibreOffice/5.1.6.2$Windows_x86 LibreOffice_project/07ac168c60a517dba0f0d7bc7540f5afa45f0909</Application>
  <Words>123</Words>
  <Paragraphs>43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de-DE</dc:language>
  <cp:lastModifiedBy/>
  <dcterms:modified xsi:type="dcterms:W3CDTF">2017-02-16T12:17:32Z</dcterms:modified>
  <cp:revision>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17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17</vt:i4>
  </property>
</Properties>
</file>